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9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</dgm:pt>
  </dgm:ptLst>
  <dgm:cxnLst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пн 22.12.25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676304" y="333377"/>
            <a:ext cx="60104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 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комбинированного вида с.Пушанина 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Белинского района Пензенской области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696337" y="6165850"/>
            <a:ext cx="19704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с.Пушанино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родительский комитет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нормативными документами и локальными нормативными 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формирование основ его гражданской и культурной идентичности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единого ядра содержания дошкольного образования 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разработаны на основе ФГОС ДО (п.1.6. ФГОС ДО), уточнены и расширены в ФОП ДО.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935</Words>
  <Application>Microsoft Office PowerPoint</Application>
  <PresentationFormat>Экран (4:3)</PresentationFormat>
  <Paragraphs>111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SimSun</vt:lpstr>
      <vt:lpstr>Arial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Формы работы по взаимодействию с родителями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Пользователь</cp:lastModifiedBy>
  <cp:revision>11</cp:revision>
  <dcterms:created xsi:type="dcterms:W3CDTF">2023-08-02T09:43:03Z</dcterms:created>
  <dcterms:modified xsi:type="dcterms:W3CDTF">2025-12-22T11:31:54Z</dcterms:modified>
</cp:coreProperties>
</file>